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0" r:id="rId2"/>
    <p:sldId id="285" r:id="rId3"/>
    <p:sldId id="325" r:id="rId4"/>
    <p:sldId id="327" r:id="rId5"/>
    <p:sldId id="288" r:id="rId6"/>
    <p:sldId id="295" r:id="rId7"/>
    <p:sldId id="310" r:id="rId8"/>
    <p:sldId id="304" r:id="rId9"/>
    <p:sldId id="311" r:id="rId10"/>
    <p:sldId id="306" r:id="rId11"/>
    <p:sldId id="309" r:id="rId12"/>
    <p:sldId id="265" r:id="rId13"/>
    <p:sldId id="313" r:id="rId14"/>
    <p:sldId id="267" r:id="rId15"/>
    <p:sldId id="268" r:id="rId16"/>
    <p:sldId id="322" r:id="rId17"/>
    <p:sldId id="307" r:id="rId18"/>
    <p:sldId id="271" r:id="rId19"/>
    <p:sldId id="324" r:id="rId20"/>
    <p:sldId id="277" r:id="rId21"/>
    <p:sldId id="323" r:id="rId22"/>
    <p:sldId id="287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6BF16E"/>
    <a:srgbClr val="FF99CC"/>
    <a:srgbClr val="FF99FF"/>
    <a:srgbClr val="AEC3D0"/>
    <a:srgbClr val="FFFF99"/>
    <a:srgbClr val="FFCC66"/>
    <a:srgbClr val="FFCC00"/>
    <a:srgbClr val="0033CC"/>
    <a:srgbClr val="2F2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61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4BB03-644E-4CCC-A63D-0F4D8C9111B3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00D57-B548-41F5-B31C-C0D2DD20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26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00D57-B548-41F5-B31C-C0D2DD20D8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00D57-B548-41F5-B31C-C0D2DD20D8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10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w folder (2)\gethealthierskinwiththese5corevitamins-youcangetvitaminafrommanyfruitsandvegetables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1905001"/>
            <a:ext cx="8686800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7620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61F9E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>
              <a:solidFill>
                <a:srgbClr val="61F9E7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752600"/>
            <a:ext cx="152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B5E59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rgbClr val="B5E59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9144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CC9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15240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99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rgbClr val="FF99C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5791200"/>
            <a:ext cx="41148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ঠোটে ও জিহ্বায় ঘা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Documents and Settings\Lab 18\Desktop\K-2\Image\20100514035547herpesp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349120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Pictures\vitamin-B31.jpg"/>
          <p:cNvPicPr>
            <a:picLocks noChangeAspect="1" noChangeArrowheads="1"/>
          </p:cNvPicPr>
          <p:nvPr/>
        </p:nvPicPr>
        <p:blipFill>
          <a:blip r:embed="rId3" cstate="print"/>
          <a:srcRect l="30481" t="40684" r="39039"/>
          <a:stretch>
            <a:fillRect/>
          </a:stretch>
        </p:blipFill>
        <p:spPr bwMode="auto">
          <a:xfrm>
            <a:off x="5016012" y="1599938"/>
            <a:ext cx="3289788" cy="364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5867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 ও ভেবে বল কী দেখছ 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6172200"/>
            <a:ext cx="57912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বি এর অভাবে হয়।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53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a\citrus-fruits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34000" y="533400"/>
            <a:ext cx="3276600" cy="37385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81000"/>
            <a:ext cx="8305800" cy="5867400"/>
          </a:xfrm>
          <a:prstGeom prst="rect">
            <a:avLst/>
          </a:prstGeom>
          <a:noFill/>
          <a:ln w="136525">
            <a:solidFill>
              <a:srgbClr val="6BF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FROZA\Desktop\New folder (2)\VitaminC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066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8200" y="5029200"/>
            <a:ext cx="2209800" cy="9906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:\habizabi\red-green-chili-pepper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57200"/>
            <a:ext cx="2667000" cy="2419350"/>
          </a:xfrm>
          <a:prstGeom prst="rect">
            <a:avLst/>
          </a:prstGeom>
          <a:noFill/>
        </p:spPr>
      </p:pic>
      <p:pic>
        <p:nvPicPr>
          <p:cNvPr id="2051" name="Picture 3" descr="I:\habizabi\tomatoes43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276600"/>
            <a:ext cx="3352800" cy="2552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Vitamin-D-Deficiency.jpg"/>
          <p:cNvPicPr>
            <a:picLocks noChangeAspect="1" noChangeArrowheads="1"/>
          </p:cNvPicPr>
          <p:nvPr/>
        </p:nvPicPr>
        <p:blipFill>
          <a:blip r:embed="rId2"/>
          <a:srcRect t="22481"/>
          <a:stretch>
            <a:fillRect/>
          </a:stretch>
        </p:blipFill>
        <p:spPr bwMode="auto">
          <a:xfrm>
            <a:off x="4953000" y="685800"/>
            <a:ext cx="35814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AFROZA\Desktop\New folder (2)\8031764_f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038600" cy="419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5257800"/>
            <a:ext cx="6400800" cy="5979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দাঁতের গোড়া আলগা হয়ে গেছে এবং গোড়া থেকে রক্ত পড়ছে।সর্দি কাশি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6019800"/>
            <a:ext cx="4876800" cy="674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সি এর অভাবজনিত রোগ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11.jpg"/>
          <p:cNvPicPr>
            <a:picLocks noChangeAspect="1" noChangeArrowheads="1"/>
          </p:cNvPicPr>
          <p:nvPr/>
        </p:nvPicPr>
        <p:blipFill>
          <a:blip r:embed="rId2"/>
          <a:srcRect l="1351"/>
          <a:stretch>
            <a:fillRect/>
          </a:stretch>
        </p:blipFill>
        <p:spPr bwMode="auto">
          <a:xfrm>
            <a:off x="381000" y="609600"/>
            <a:ext cx="4572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57800" y="990599"/>
            <a:ext cx="3657600" cy="7620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_442_133024.jpg"/>
          <p:cNvPicPr>
            <a:picLocks noChangeAspect="1"/>
          </p:cNvPicPr>
          <p:nvPr/>
        </p:nvPicPr>
        <p:blipFill>
          <a:blip r:embed="rId3"/>
          <a:srcRect t="31095" r="2000"/>
          <a:stretch>
            <a:fillRect/>
          </a:stretch>
        </p:blipFill>
        <p:spPr>
          <a:xfrm>
            <a:off x="381000" y="3810000"/>
            <a:ext cx="4572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vot.jpg"/>
          <p:cNvPicPr>
            <a:picLocks noChangeAspect="1" noChangeArrowheads="1"/>
          </p:cNvPicPr>
          <p:nvPr/>
        </p:nvPicPr>
        <p:blipFill>
          <a:blip r:embed="rId4"/>
          <a:srcRect l="2549" r="23529" b="29796"/>
          <a:stretch>
            <a:fillRect/>
          </a:stretch>
        </p:blipFill>
        <p:spPr bwMode="auto">
          <a:xfrm>
            <a:off x="5334000" y="3810000"/>
            <a:ext cx="2209800" cy="2438400"/>
          </a:xfrm>
          <a:prstGeom prst="rect">
            <a:avLst/>
          </a:prstGeom>
          <a:noFill/>
        </p:spPr>
      </p:pic>
      <p:sp>
        <p:nvSpPr>
          <p:cNvPr id="13" name="Trapezoid 12"/>
          <p:cNvSpPr/>
          <p:nvPr/>
        </p:nvSpPr>
        <p:spPr>
          <a:xfrm rot="1356772">
            <a:off x="7171522" y="3030806"/>
            <a:ext cx="1004735" cy="2342342"/>
          </a:xfrm>
          <a:prstGeom prst="trapezoid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7467600" y="2362200"/>
            <a:ext cx="1371600" cy="1295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638800"/>
            <a:ext cx="6172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 হাড় ধনুকের মতো বেঁকে গেছে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FROZA\Desktop\New folder (2)\aax vitamin D deficiency dis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800" y="914400"/>
            <a:ext cx="6299200" cy="4193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v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990600"/>
            <a:ext cx="5994400" cy="4121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vol.jpg"/>
          <p:cNvPicPr>
            <a:picLocks noChangeAspect="1" noChangeArrowheads="1"/>
          </p:cNvPicPr>
          <p:nvPr/>
        </p:nvPicPr>
        <p:blipFill>
          <a:blip r:embed="rId4"/>
          <a:srcRect l="8533" t="4950" r="31733" b="4294"/>
          <a:stretch>
            <a:fillRect/>
          </a:stretch>
        </p:blipFill>
        <p:spPr bwMode="auto">
          <a:xfrm>
            <a:off x="1676400" y="1066800"/>
            <a:ext cx="6096000" cy="3976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05000" y="5638800"/>
            <a:ext cx="6248400" cy="674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বুকের হাড় বা পাঁজরের  হাড় বেঁকে গেছে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562600"/>
            <a:ext cx="6705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–পায়ের অস্থিসন্ধি ফুলে গেছে।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715000"/>
            <a:ext cx="6705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ডি এর অভাবজনিত রোগ-রিকেটস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AFROZA\Desktop\New folder (2)\aax vitamin D deficiency dis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63600"/>
            <a:ext cx="2438400" cy="424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User\Desktop\v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63277"/>
            <a:ext cx="2286000" cy="423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C:\Users\User\Desktop\vol.jpg"/>
          <p:cNvPicPr>
            <a:picLocks noChangeAspect="1" noChangeArrowheads="1"/>
          </p:cNvPicPr>
          <p:nvPr/>
        </p:nvPicPr>
        <p:blipFill>
          <a:blip r:embed="rId4"/>
          <a:srcRect l="8533" r="31733" b="4294"/>
          <a:stretch>
            <a:fillRect/>
          </a:stretch>
        </p:blipFill>
        <p:spPr bwMode="auto">
          <a:xfrm>
            <a:off x="6477000" y="933450"/>
            <a:ext cx="1600200" cy="4175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6200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b 18\Desktop\Kabita\seed.jpg"/>
          <p:cNvPicPr>
            <a:picLocks noChangeAspect="1" noChangeArrowheads="1"/>
          </p:cNvPicPr>
          <p:nvPr/>
        </p:nvPicPr>
        <p:blipFill>
          <a:blip r:embed="rId2"/>
          <a:srcRect l="1923" t="4651" r="13462" b="4651"/>
          <a:stretch>
            <a:fillRect/>
          </a:stretch>
        </p:blipFill>
        <p:spPr bwMode="auto">
          <a:xfrm>
            <a:off x="533400" y="2438400"/>
            <a:ext cx="3352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5943600"/>
            <a:ext cx="54864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      যুক্ত খাবার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Documents and Settings\Lab 18\Desktop\K-2\Image\kolija.jpg"/>
          <p:cNvPicPr>
            <a:picLocks noChangeAspect="1" noChangeArrowheads="1"/>
          </p:cNvPicPr>
          <p:nvPr/>
        </p:nvPicPr>
        <p:blipFill>
          <a:blip r:embed="rId3"/>
          <a:srcRect l="8246" r="4369"/>
          <a:stretch>
            <a:fillRect/>
          </a:stretch>
        </p:blipFill>
        <p:spPr bwMode="auto">
          <a:xfrm rot="5400000">
            <a:off x="5295900" y="266700"/>
            <a:ext cx="3048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AFROZA\Desktop\New folder (2)\girl-pointing-vitamin-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>
            <a:fillRect/>
          </a:stretch>
        </p:blipFill>
        <p:spPr bwMode="auto">
          <a:xfrm>
            <a:off x="4267200" y="5907024"/>
            <a:ext cx="838200" cy="7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5943600"/>
            <a:ext cx="2895600" cy="4939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রক্তশূন্যতা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04800"/>
            <a:ext cx="6781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অভাবজনিত রোগ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G:\preview_html_m7cfe479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3657600" cy="315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G:\fi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4114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1143000" y="1143000"/>
            <a:ext cx="7467600" cy="5486400"/>
          </a:xfrm>
          <a:prstGeom prst="teardrop">
            <a:avLst/>
          </a:prstGeom>
          <a:solidFill>
            <a:srgbClr val="6BF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19200" y="1752600"/>
            <a:ext cx="6934200" cy="4695825"/>
            <a:chOff x="1219200" y="1752600"/>
            <a:chExt cx="6934200" cy="4695825"/>
          </a:xfrm>
        </p:grpSpPr>
        <p:pic>
          <p:nvPicPr>
            <p:cNvPr id="5" name="Picture 4" descr="C:\Documents and Settings\Lab 18\Desktop\Kabita\pui sa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1752600"/>
              <a:ext cx="4191000" cy="2971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C:\Users\AFROZA\Downloads\137109933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638645">
              <a:off x="4446149" y="3027296"/>
              <a:ext cx="1914112" cy="17743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AFROZA\Downloads\ful-kop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038600"/>
              <a:ext cx="2971800" cy="24098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AFROZA\Desktop\New folder (2)\Oranges-Vitamin-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360" t="10000" r="9116"/>
            <a:stretch>
              <a:fillRect/>
            </a:stretch>
          </p:blipFill>
          <p:spPr bwMode="auto">
            <a:xfrm>
              <a:off x="5029199" y="4267200"/>
              <a:ext cx="2362201" cy="2004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AFROZA\Desktop\New folder (2)\vitaminA-63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828800"/>
              <a:ext cx="1647825" cy="1447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FROZA\Desktop\New folder (2)\how-olive-oil-works-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196" t="8113" r="32161"/>
            <a:stretch>
              <a:fillRect/>
            </a:stretch>
          </p:blipFill>
          <p:spPr bwMode="auto">
            <a:xfrm>
              <a:off x="7086600" y="1981200"/>
              <a:ext cx="1066800" cy="281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 rot="20407476">
            <a:off x="93989" y="565738"/>
            <a:ext cx="4374031" cy="116745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b="1" dirty="0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</a:t>
            </a:r>
            <a:endParaRPr lang="en-US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Lab 18\Desktop\Kabita\hat k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4648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295400" y="304800"/>
            <a:ext cx="6705600" cy="914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কে এর অভাব জনিত রোগ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ardrop 5"/>
          <p:cNvSpPr/>
          <p:nvPr/>
        </p:nvSpPr>
        <p:spPr>
          <a:xfrm rot="6920927">
            <a:off x="4340527" y="3840396"/>
            <a:ext cx="386749" cy="238374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6836422">
            <a:off x="4547031" y="4307377"/>
            <a:ext cx="278539" cy="293197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7632612">
            <a:off x="4833444" y="5110662"/>
            <a:ext cx="198932" cy="282107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209800" y="5486400"/>
            <a:ext cx="5410200" cy="533400"/>
          </a:xfrm>
          <a:prstGeom prst="clou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6172200"/>
            <a:ext cx="4953000" cy="5217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রক্তক্ষরণ বন্ধ না হওয়া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08992" y="6488668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 animBg="1"/>
      <p:bldP spid="7" grpId="1" animBg="1"/>
      <p:bldP spid="8" grpId="1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81200"/>
            <a:ext cx="7696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আমাদের শরীরের জন্য যেহেতু খুবই প্রয়োজনীয় তাই ভিটামিনের গুরুত্বের একটি  ভিডিও দেখিঃ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343400" y="3810000"/>
            <a:ext cx="4495800" cy="2819400"/>
          </a:xfrm>
          <a:prstGeom prst="horizontalScroll">
            <a:avLst/>
          </a:prstGeom>
          <a:solidFill>
            <a:schemeClr val="bg2">
              <a:lumMod val="2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457200" y="457200"/>
            <a:ext cx="4648200" cy="2971800"/>
          </a:xfrm>
          <a:prstGeom prst="bevel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066800"/>
            <a:ext cx="29718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 শ্রেনী</a:t>
            </a:r>
          </a:p>
          <a:p>
            <a:pPr algn="ctr"/>
            <a:r>
              <a:rPr lang="bn-BD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সাধারণবিজ্ঞান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  </a:t>
            </a:r>
          </a:p>
          <a:p>
            <a:pPr algn="ctr"/>
            <a:r>
              <a:rPr lang="bn-BD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মিঃ </a:t>
            </a:r>
            <a:endParaRPr lang="en-US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4343400"/>
            <a:ext cx="35814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pPr algn="ctr"/>
            <a:r>
              <a:rPr lang="bn-BD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সহকারী শিক্ষক </a:t>
            </a:r>
          </a:p>
          <a:p>
            <a:pPr algn="ctr"/>
            <a:r>
              <a:rPr lang="bn-BD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 জিলা স্কুল,রংপুর </a:t>
            </a:r>
          </a:p>
          <a:p>
            <a:pPr algn="ctr"/>
            <a:r>
              <a:rPr lang="bn-BD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228600"/>
            <a:ext cx="3733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Documents and Settings\Lab 18\Desktop\Kabita\Nuts_And_See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867400"/>
            <a:ext cx="1981200" cy="76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7" name="Picture 3" descr="C:\Documents and Settings\Lab 18\Desktop\Kabita\toma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667000"/>
            <a:ext cx="19050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9" name="Picture 5" descr="C:\Documents and Settings\Lab 18\Desktop\Kabita\vitamin a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724400"/>
            <a:ext cx="18288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0" name="Picture 6" descr="C:\Documents and Settings\Lab 18\Desktop\K-2\Image\mola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1600200"/>
            <a:ext cx="1676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m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7400" y="3733800"/>
            <a:ext cx="18288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1000" y="1828800"/>
            <a:ext cx="1295400" cy="2993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দলঃ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819400"/>
            <a:ext cx="1600200" cy="5143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দলঃ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886200"/>
            <a:ext cx="14478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দলঃ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876800"/>
            <a:ext cx="1316966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 দলঃ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943600"/>
            <a:ext cx="1295399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 দলঃ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2590800"/>
            <a:ext cx="8915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3581400"/>
            <a:ext cx="8839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4648200"/>
            <a:ext cx="8839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5715000"/>
            <a:ext cx="8839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" y="1524000"/>
            <a:ext cx="8991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53200" y="457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 ৪+৪=৮ মিঃ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191000" y="1143000"/>
          <a:ext cx="2514600" cy="571500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571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752600" y="1143000"/>
          <a:ext cx="2514599" cy="5715000"/>
        </p:xfrm>
        <a:graphic>
          <a:graphicData uri="http://schemas.openxmlformats.org/drawingml/2006/table">
            <a:tbl>
              <a:tblPr/>
              <a:tblGrid>
                <a:gridCol w="2514599"/>
              </a:tblGrid>
              <a:tr h="571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5725" y="1128713"/>
          <a:ext cx="1714500" cy="5729287"/>
        </p:xfrm>
        <a:graphic>
          <a:graphicData uri="http://schemas.openxmlformats.org/drawingml/2006/table">
            <a:tbl>
              <a:tblPr/>
              <a:tblGrid>
                <a:gridCol w="1714500"/>
              </a:tblGrid>
              <a:tr h="57292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729412" y="1143000"/>
          <a:ext cx="2414588" cy="5715000"/>
        </p:xfrm>
        <a:graphic>
          <a:graphicData uri="http://schemas.openxmlformats.org/drawingml/2006/table">
            <a:tbl>
              <a:tblPr/>
              <a:tblGrid>
                <a:gridCol w="2414588"/>
              </a:tblGrid>
              <a:tr h="571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495800" y="1219200"/>
            <a:ext cx="16764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 নাম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8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অভাবজনিত রোগ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590800"/>
            <a:ext cx="7924800" cy="3429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১)ভিটামিনের প্রকারভেদ বল ।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(২)প্রত্যেক প্রকার ভিটামিনের নাম,উৎস ও অভাব জনিত</a:t>
            </a:r>
          </a:p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ব্যাখ্যা কর।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(৩)ভিটামিনের গুরুত্ব বিশ্লেষণ কর।</a:t>
            </a:r>
          </a:p>
        </p:txBody>
      </p:sp>
      <p:sp>
        <p:nvSpPr>
          <p:cNvPr id="7" name="Rectangle 6"/>
          <p:cNvSpPr/>
          <p:nvPr/>
        </p:nvSpPr>
        <p:spPr>
          <a:xfrm rot="19581703">
            <a:off x="125815" y="479832"/>
            <a:ext cx="2134503" cy="10575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962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114800"/>
            <a:ext cx="8610600" cy="12192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যুক্ত খাবার না খেলে তোমার কীকী সমস্যা হবে বলে তুমি মনে কর? তোমার উত্তরের স্বপক্ষে যুক্তি দাও?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G:\nice-picture\european-house-designs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95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New folder (2)\url.jpg"/>
          <p:cNvPicPr>
            <a:picLocks noChangeAspect="1" noChangeArrowheads="1"/>
          </p:cNvPicPr>
          <p:nvPr/>
        </p:nvPicPr>
        <p:blipFill rotWithShape="1">
          <a:blip r:embed="rId2"/>
          <a:srcRect l="14891" t="11945" r="3273" b="3251"/>
          <a:stretch/>
        </p:blipFill>
        <p:spPr bwMode="auto">
          <a:xfrm>
            <a:off x="990600" y="1295400"/>
            <a:ext cx="4343400" cy="43015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533400"/>
            <a:ext cx="17526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b="1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2286000"/>
            <a:ext cx="1143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BF1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b="1" dirty="0">
              <a:ln w="11430"/>
              <a:solidFill>
                <a:srgbClr val="6BF16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657600"/>
            <a:ext cx="14478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FF99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105400"/>
            <a:ext cx="13716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BF16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New folder (2)\20110528-vitamin-a-46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User\Desktop\New folder (2)\natural-antibiotics-fruit-vegetables-vitamin-c.jpg"/>
          <p:cNvPicPr>
            <a:picLocks noChangeAspect="1" noChangeArrowheads="1"/>
          </p:cNvPicPr>
          <p:nvPr/>
        </p:nvPicPr>
        <p:blipFill>
          <a:blip r:embed="rId4"/>
          <a:srcRect l="59350" t="17778"/>
          <a:stretch>
            <a:fillRect/>
          </a:stretch>
        </p:blipFill>
        <p:spPr bwMode="auto">
          <a:xfrm>
            <a:off x="6172200" y="4572000"/>
            <a:ext cx="25146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New folder (2)\natural-antibiotics-fruit-vegetables-vitamin-c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1905000" cy="23261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endParaRPr lang="en-US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752600"/>
            <a:ext cx="1600200" cy="21656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</a:t>
            </a:r>
            <a:endParaRPr lang="en-US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00400"/>
            <a:ext cx="1676400" cy="21656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endParaRPr lang="en-US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4953000"/>
            <a:ext cx="1371600" cy="16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  <p:bldP spid="8" grpId="0" build="allAtOnce"/>
      <p:bldP spid="8" grpId="1" build="allAtOnce"/>
      <p:bldP spid="9" grpId="0" build="allAtOnce"/>
      <p:bldP spid="9" grpId="1" build="allAtOnce"/>
      <p:bldP spid="10" grpId="0" build="allAtOnce"/>
      <p:bldP spid="1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0"/>
            <a:ext cx="37338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09800"/>
            <a:ext cx="8001000" cy="411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/>
            <a:endParaRPr lang="bn-BD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(১)ভিটামিনের প্রকারভেদ করতে পারবে।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(২)প্রত্যেক প্রকার ভিটামিনের নাম,উৎস ও অভাব জনিত</a:t>
            </a:r>
          </a:p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ব্যাখ্যা করতে পারবে।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(৩)ভিটামিনের গুরুত্ব বিশ্লেষণ করতে পারবে।</a:t>
            </a:r>
          </a:p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6488668"/>
            <a:ext cx="15240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New folder (2)\Diffusion_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61170"/>
            <a:ext cx="3657600" cy="4001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User\Desktop\New folder (2)\joerg-lehmann-olive-oil-in-small-bottle-and-a-slice-of-bread.jpg"/>
          <p:cNvPicPr>
            <a:picLocks noChangeAspect="1" noChangeArrowheads="1"/>
          </p:cNvPicPr>
          <p:nvPr/>
        </p:nvPicPr>
        <p:blipFill>
          <a:blip r:embed="rId4"/>
          <a:srcRect l="24044" t="4918" r="27869" b="16393"/>
          <a:stretch>
            <a:fillRect/>
          </a:stretch>
        </p:blipFill>
        <p:spPr bwMode="auto">
          <a:xfrm>
            <a:off x="5791201" y="1561168"/>
            <a:ext cx="2213516" cy="3925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38200" y="5715000"/>
            <a:ext cx="3429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দ্রবণীয় ভিটামিন(সি,বি)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638800"/>
            <a:ext cx="3962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 জাতীয় পদার্থে দ্রবণীয় ভিটামিন(এ,ই,ডি,কে)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3" descr="C:\Users\AFROZA\Downloads\various-vitamin-capsules-and-table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16"/>
          <a:stretch/>
        </p:blipFill>
        <p:spPr bwMode="auto">
          <a:xfrm rot="618544">
            <a:off x="6463444" y="365925"/>
            <a:ext cx="1116980" cy="21718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 rot="618544">
            <a:off x="6740222" y="606797"/>
            <a:ext cx="374849" cy="42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endParaRPr lang="en-US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618544">
            <a:off x="6629863" y="1512082"/>
            <a:ext cx="497494" cy="3684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618544">
            <a:off x="6752147" y="1132190"/>
            <a:ext cx="342900" cy="2779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618544">
            <a:off x="6752602" y="1978653"/>
            <a:ext cx="457200" cy="3368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" descr="C:\Users\AFROZA\Downloads\vitamins-mineral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6" t="54316" r="42391" b="24508"/>
          <a:stretch/>
        </p:blipFill>
        <p:spPr bwMode="auto">
          <a:xfrm>
            <a:off x="1295400" y="1436813"/>
            <a:ext cx="935967" cy="906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524000" y="1695015"/>
            <a:ext cx="467984" cy="3475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AFROZA\Downloads\vitamins-mineral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37" t="21197" r="55561" b="57606"/>
          <a:stretch/>
        </p:blipFill>
        <p:spPr bwMode="auto">
          <a:xfrm>
            <a:off x="2743200" y="1695015"/>
            <a:ext cx="685801" cy="506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TextBox 14"/>
          <p:cNvSpPr txBox="1"/>
          <p:nvPr/>
        </p:nvSpPr>
        <p:spPr>
          <a:xfrm>
            <a:off x="2914649" y="1735259"/>
            <a:ext cx="342901" cy="2931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6899" y="380794"/>
            <a:ext cx="4724401" cy="5305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ছবিটি ভালভাবে লক্ষ্য কর-কী বুঝতে পারছ 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1984" y="383788"/>
            <a:ext cx="4144523" cy="5305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দ্রবনীয়তার গুণ অনুসারে ভিটামিন দুই প্রকার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AFROZA\Desktop\New folder (2)\gen_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887" y="2819400"/>
            <a:ext cx="1778857" cy="114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00" y="648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0052 0.37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85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0121 0.36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844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-0.00417 0.34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7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00417 0.359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0834 0.401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06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0417 0.578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891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00173 0.4277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138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0973 0.468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2344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0.32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/>
      <p:bldP spid="25" grpId="1"/>
      <p:bldP spid="25" grpId="2"/>
      <p:bldP spid="29" grpId="0"/>
      <p:bldP spid="29" grpId="1"/>
      <p:bldP spid="29" grpId="2"/>
      <p:bldP spid="32" grpId="0"/>
      <p:bldP spid="32" grpId="1"/>
      <p:bldP spid="32" grpId="2"/>
      <p:bldP spid="39" grpId="0"/>
      <p:bldP spid="39" grpId="1"/>
      <p:bldP spid="39" grpId="2"/>
      <p:bldP spid="44" grpId="1"/>
      <p:bldP spid="44" grpId="2"/>
      <p:bldP spid="44" grpId="3"/>
      <p:bldP spid="15" grpId="0"/>
      <p:bldP spid="15" grpId="1"/>
      <p:bldP spid="15" grpId="2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FROZA\Downloads\13072012frutasfotoMarcosSantos05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354146" cy="28351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FROZA\Downloads\mangos00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3429000" cy="2768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FROZA\Desktop\New folder (2)\linking_fish_nutrition.jpg"/>
          <p:cNvPicPr>
            <a:picLocks noChangeAspect="1" noChangeArrowheads="1"/>
          </p:cNvPicPr>
          <p:nvPr/>
        </p:nvPicPr>
        <p:blipFill rotWithShape="1">
          <a:blip r:embed="rId4">
            <a:lum bright="-10000" contrast="20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65" b="10808"/>
          <a:stretch/>
        </p:blipFill>
        <p:spPr bwMode="auto">
          <a:xfrm>
            <a:off x="762000" y="3816350"/>
            <a:ext cx="3505200" cy="2508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FROZA\Downloads\40_79_24.lal shak1.jp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505200" cy="25440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New folder (2)\abc_med.jpg"/>
          <p:cNvPicPr>
            <a:picLocks noChangeAspect="1" noChangeArrowheads="1"/>
          </p:cNvPicPr>
          <p:nvPr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48714" y="3458029"/>
            <a:ext cx="1197621" cy="71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24755" y="2884714"/>
            <a:ext cx="2245540" cy="64497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New folder (2)\blind_man_hc gifbucket at blogspo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61" y="1381125"/>
            <a:ext cx="2514600" cy="3714750"/>
          </a:xfrm>
          <a:prstGeom prst="rect">
            <a:avLst/>
          </a:prstGeom>
          <a:noFill/>
        </p:spPr>
      </p:pic>
      <p:pic>
        <p:nvPicPr>
          <p:cNvPr id="6147" name="Picture 3" descr="C:\Users\User\Desktop\New folder (2)\boy-on-stairs.gif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572000" y="1524000"/>
            <a:ext cx="36576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C:\Users\User\Desktop\New folder (2)\KL18256.jpg"/>
          <p:cNvPicPr>
            <a:picLocks noChangeAspect="1" noChangeArrowheads="1"/>
          </p:cNvPicPr>
          <p:nvPr/>
        </p:nvPicPr>
        <p:blipFill>
          <a:blip r:embed="rId4"/>
          <a:srcRect t="16393" b="14754"/>
          <a:stretch>
            <a:fillRect/>
          </a:stretch>
        </p:blipFill>
        <p:spPr bwMode="auto">
          <a:xfrm>
            <a:off x="4628685" y="1524000"/>
            <a:ext cx="3657600" cy="3711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844490" y="5900028"/>
            <a:ext cx="3200400" cy="50686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রাতকানা বা অন্ধ হওয়া।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5802713"/>
            <a:ext cx="5334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জেরপথালমিয়াঃচোখের কর্ণিয়ার আচ্ছাদন ক্ষতিগ্রস্থ হয়।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152400"/>
            <a:ext cx="52578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 ও ভেবে বল কী দেখছ 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324600"/>
            <a:ext cx="5486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ভিটামিন-এ এর অভাব জনিত রোগ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62116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0Scho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447800"/>
            <a:ext cx="33528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79326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FROZA\Desktop\New folder (2)\VITAMIN B COMPLEX 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5334000" y="5943600"/>
            <a:ext cx="762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33600" y="5867400"/>
            <a:ext cx="2743200" cy="9906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solidFill>
                  <a:srgbClr val="33CC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endParaRPr lang="en-US" b="1" spc="50" dirty="0">
              <a:ln w="11430"/>
              <a:solidFill>
                <a:srgbClr val="33CC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762000"/>
            <a:ext cx="7162800" cy="4876800"/>
          </a:xfrm>
          <a:prstGeom prst="rect">
            <a:avLst/>
          </a:prstGeom>
          <a:noFill/>
          <a:ln w="1809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07247" y="762000"/>
            <a:ext cx="6881906" cy="4813663"/>
            <a:chOff x="457200" y="762000"/>
            <a:chExt cx="8229600" cy="4813663"/>
          </a:xfrm>
        </p:grpSpPr>
        <p:pic>
          <p:nvPicPr>
            <p:cNvPr id="3" name="Picture 2" descr="C:\Users\User\Desktop\New folder (2)\3.jpg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4572000" y="3200399"/>
              <a:ext cx="2286001" cy="2362201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2" descr="C:\Users\AFROZA\Desktop\New folder (2)\dhek jabe.jpg"/>
            <p:cNvPicPr>
              <a:picLocks noChangeAspect="1" noChangeArrowheads="1"/>
            </p:cNvPicPr>
            <p:nvPr/>
          </p:nvPicPr>
          <p:blipFill rotWithShape="1">
            <a:blip r:embed="rId4">
              <a:lum bright="-10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20" t="1345" r="4162" b="7227"/>
            <a:stretch/>
          </p:blipFill>
          <p:spPr bwMode="auto">
            <a:xfrm>
              <a:off x="457200" y="838200"/>
              <a:ext cx="4094843" cy="4737463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AFROZA\Desktop\New folder (2)\glass-of-milk-000005523842large-21.jpg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762000"/>
              <a:ext cx="2286000" cy="250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:\habizabi\545321_121235131363685_609949672_n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3200399"/>
              <a:ext cx="1752600" cy="2266335"/>
            </a:xfrm>
            <a:prstGeom prst="rect">
              <a:avLst/>
            </a:prstGeom>
            <a:noFill/>
          </p:spPr>
        </p:pic>
        <p:pic>
          <p:nvPicPr>
            <p:cNvPr id="13" name="Picture 2" descr="C:\Users\User\Desktop\New folder (2)\D98851FA-26E6-460D-8BBD-BA134C40C8EE_w640_r1_s.jpg"/>
            <p:cNvPicPr>
              <a:picLocks noChangeAspect="1" noChangeArrowheads="1"/>
            </p:cNvPicPr>
            <p:nvPr/>
          </p:nvPicPr>
          <p:blipFill>
            <a:blip r:embed="rId7">
              <a:lum bright="-10000" contrast="20000"/>
            </a:blip>
            <a:srcRect l="47917"/>
            <a:stretch>
              <a:fillRect/>
            </a:stretch>
          </p:blipFill>
          <p:spPr bwMode="auto">
            <a:xfrm>
              <a:off x="533400" y="4648200"/>
              <a:ext cx="1066800" cy="914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305</Words>
  <Application>Microsoft Office PowerPoint</Application>
  <PresentationFormat>On-screen Show (4:3)</PresentationFormat>
  <Paragraphs>100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vitamin-8</dc:title>
  <dc:subject>science-8</dc:subject>
  <dc:creator>Afroza nasreen sultana</dc:creator>
  <cp:keywords>Afroza-Science-Rangpur</cp:keywords>
  <cp:lastModifiedBy>User</cp:lastModifiedBy>
  <cp:revision>23</cp:revision>
  <dcterms:created xsi:type="dcterms:W3CDTF">2006-08-16T00:00:00Z</dcterms:created>
  <dcterms:modified xsi:type="dcterms:W3CDTF">2013-09-14T14:00:53Z</dcterms:modified>
  <cp:category>1</cp:category>
</cp:coreProperties>
</file>